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8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4" r:id="rId11"/>
    <p:sldId id="285" r:id="rId12"/>
    <p:sldId id="288" r:id="rId13"/>
    <p:sldId id="287" r:id="rId14"/>
    <p:sldId id="271" r:id="rId15"/>
    <p:sldId id="272" r:id="rId16"/>
    <p:sldId id="259" r:id="rId17"/>
    <p:sldId id="273" r:id="rId18"/>
    <p:sldId id="269" r:id="rId19"/>
    <p:sldId id="289" r:id="rId20"/>
    <p:sldId id="270" r:id="rId21"/>
    <p:sldId id="277" r:id="rId22"/>
    <p:sldId id="280" r:id="rId23"/>
    <p:sldId id="281" r:id="rId24"/>
    <p:sldId id="282" r:id="rId25"/>
    <p:sldId id="283" r:id="rId26"/>
    <p:sldId id="268" r:id="rId27"/>
  </p:sldIdLst>
  <p:sldSz cx="12192000" cy="6858000"/>
  <p:notesSz cx="6858000" cy="9144000"/>
  <p:embeddedFontLst>
    <p:embeddedFont>
      <p:font typeface="Barlow Ligh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swald" pitchFamily="2" charset="0"/>
      <p:regular r:id="rId41"/>
      <p:bold r:id="rId42"/>
    </p:embeddedFont>
    <p:embeddedFont>
      <p:font typeface="Raleway" panose="020B0604020202020204" charset="0"/>
      <p:regular r:id="rId43"/>
      <p:bold r:id="rId44"/>
      <p:italic r:id="rId45"/>
      <p:boldItalic r:id="rId46"/>
    </p:embeddedFont>
    <p:embeddedFont>
      <p:font typeface="Raleway Thin" panose="020B0604020202020204" charset="0"/>
      <p:regular r:id="rId47"/>
      <p:bold r:id="rId48"/>
      <p:italic r:id="rId49"/>
      <p:boldItalic r:id="rId50"/>
    </p:embeddedFont>
    <p:embeddedFont>
      <p:font typeface="Sitka Text Semibold" pitchFamily="2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EEE9FF"/>
    <a:srgbClr val="3535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51" y="3069397"/>
            <a:ext cx="10548731" cy="2125456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: 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62851" y="1122363"/>
            <a:ext cx="457200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65A1576-79B9-4260-BC4B-E266CC41C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709"/>
              </p:ext>
            </p:extLst>
          </p:nvPr>
        </p:nvGraphicFramePr>
        <p:xfrm>
          <a:off x="2032000" y="2181593"/>
          <a:ext cx="8127999" cy="37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837949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23651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40423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43375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26647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9153147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487641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09912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7362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1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0" y="1122361"/>
            <a:ext cx="6162259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238" y="1669772"/>
            <a:ext cx="10252431" cy="4916558"/>
          </a:xfrm>
        </p:spPr>
        <p:txBody>
          <a:bodyPr/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 mảng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Tổng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mảng % 2 != 0: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Then return False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Tổngnửamảng = Tổng mảng /2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Matrix = [[False for x range ( Tổngnửamảng +1 ) for y in range (len(mảng)) ]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i in range(0, n)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Matrix[i][0] = True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j range (1, Tổngnửamảng 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Matrix[0][j] = Mảng[0] == j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for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in range (1, n):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for j in range (1, s+1):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if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atrix [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- 1] [j]: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T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hen Matrix [i][j] = Matrix [i - 1] [j]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Elif j &gt;= Mảng [i]: 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The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n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Matrix [i][j] = Matrix [i - 1] [j – Mảng[i]]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Matrix[i-1][s]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73426" y="1122361"/>
            <a:ext cx="3750365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062330" cy="547411"/>
          </a:xfrm>
        </p:spPr>
        <p:txBody>
          <a:bodyPr/>
          <a:lstStyle/>
          <a:p>
            <a:r>
              <a:rPr lang="en-US" sz="4000"/>
              <a:t>Bài 2: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462" y="1855303"/>
            <a:ext cx="9329530" cy="2160105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4386470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với crush nhé!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D165-2676-43C4-98F4-92BB7A13F7E9}"/>
              </a:ext>
            </a:extLst>
          </p:cNvPr>
          <p:cNvCxnSpPr/>
          <p:nvPr/>
        </p:nvCxnSpPr>
        <p:spPr>
          <a:xfrm>
            <a:off x="8150087" y="2478157"/>
            <a:ext cx="715617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5027-930B-4E8A-B269-1834AF6017F3}"/>
              </a:ext>
            </a:extLst>
          </p:cNvPr>
          <p:cNvCxnSpPr>
            <a:cxnSpLocks/>
          </p:cNvCxnSpPr>
          <p:nvPr/>
        </p:nvCxnSpPr>
        <p:spPr>
          <a:xfrm>
            <a:off x="3379304" y="4128053"/>
            <a:ext cx="1020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37F27-16A4-46D2-A831-E09299659FF7}"/>
              </a:ext>
            </a:extLst>
          </p:cNvPr>
          <p:cNvCxnSpPr>
            <a:cxnSpLocks/>
          </p:cNvCxnSpPr>
          <p:nvPr/>
        </p:nvCxnSpPr>
        <p:spPr>
          <a:xfrm>
            <a:off x="3379304" y="3048001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816E5-8241-4F73-B446-2016E88023A9}"/>
              </a:ext>
            </a:extLst>
          </p:cNvPr>
          <p:cNvCxnSpPr>
            <a:cxnSpLocks/>
          </p:cNvCxnSpPr>
          <p:nvPr/>
        </p:nvCxnSpPr>
        <p:spPr>
          <a:xfrm>
            <a:off x="3379304" y="3578087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A005A-9E58-42B7-AFF8-C38FFD30678E}"/>
              </a:ext>
            </a:extLst>
          </p:cNvPr>
          <p:cNvCxnSpPr>
            <a:cxnSpLocks/>
          </p:cNvCxnSpPr>
          <p:nvPr/>
        </p:nvCxnSpPr>
        <p:spPr>
          <a:xfrm>
            <a:off x="4777408" y="3054628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1A924-7E5D-4EFA-A15A-6EB67C203C6E}"/>
              </a:ext>
            </a:extLst>
          </p:cNvPr>
          <p:cNvCxnSpPr>
            <a:cxnSpLocks/>
          </p:cNvCxnSpPr>
          <p:nvPr/>
        </p:nvCxnSpPr>
        <p:spPr>
          <a:xfrm>
            <a:off x="4777408" y="3584714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7F3A1-5AB3-41C5-BFD6-C7023199B5D0}"/>
              </a:ext>
            </a:extLst>
          </p:cNvPr>
          <p:cNvCxnSpPr>
            <a:cxnSpLocks/>
          </p:cNvCxnSpPr>
          <p:nvPr/>
        </p:nvCxnSpPr>
        <p:spPr>
          <a:xfrm>
            <a:off x="4906617" y="4128053"/>
            <a:ext cx="434009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F6019E-6FFC-428E-B4C5-012DC376E6E9}"/>
              </a:ext>
            </a:extLst>
          </p:cNvPr>
          <p:cNvCxnSpPr>
            <a:cxnSpLocks/>
          </p:cNvCxnSpPr>
          <p:nvPr/>
        </p:nvCxnSpPr>
        <p:spPr>
          <a:xfrm>
            <a:off x="8295861" y="4750905"/>
            <a:ext cx="16035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A810DB-CA6C-4926-AF9A-83173AB828CE}"/>
              </a:ext>
            </a:extLst>
          </p:cNvPr>
          <p:cNvCxnSpPr>
            <a:cxnSpLocks/>
          </p:cNvCxnSpPr>
          <p:nvPr/>
        </p:nvCxnSpPr>
        <p:spPr>
          <a:xfrm>
            <a:off x="10568609" y="4750905"/>
            <a:ext cx="19215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AB67-8C42-45FF-AC96-228CD8EBE1BC}"/>
              </a:ext>
            </a:extLst>
          </p:cNvPr>
          <p:cNvCxnSpPr>
            <a:cxnSpLocks/>
          </p:cNvCxnSpPr>
          <p:nvPr/>
        </p:nvCxnSpPr>
        <p:spPr>
          <a:xfrm>
            <a:off x="7142922" y="5565914"/>
            <a:ext cx="88789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70" y="1910894"/>
            <a:ext cx="9329530" cy="1550505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INPUT: mảng days gồm n phần tử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2k, 7 ngày 7k, 30 ngày 25k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 chi phí tối thiểu?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í d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ẫ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u: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Có 3 tường hợp là mua 1 vé 1 ngày, mua vé 7 ngày và mua vé 30 ngày.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Mua vé 1 ngày ít tốn nhất (4k) nên đây là kết quả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3}. Chi phí thấp nhất là 8k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5}. Chi phí thấp nhất là 12k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7}.Chi phí thấp nhất là 25k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7, 29}. Chi phí thấp nhất là 29k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=&gt;  mỗi lần xét thêm 1 phần tử thì tìm chi phí nhỏ nhất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3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6E585F-FA6B-4F7A-9AF3-77002E15F7C9}"/>
              </a:ext>
            </a:extLst>
          </p:cNvPr>
          <p:cNvSpPr txBox="1">
            <a:spLocks/>
          </p:cNvSpPr>
          <p:nvPr/>
        </p:nvSpPr>
        <p:spPr>
          <a:xfrm>
            <a:off x="743581" y="1122361"/>
            <a:ext cx="445273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2: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183" y="2112989"/>
            <a:ext cx="9144000" cy="4200941"/>
          </a:xfrm>
        </p:spPr>
        <p:txBody>
          <a:bodyPr/>
          <a:lstStyle/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n = max(days)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days = set(days)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dp = [0] * (n + 1)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i in range(1, n + 1):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i in days: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i &gt;= 30: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dp[i - 7] + 7, dp[i - 30] + 25)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elif i &gt;= 7: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dp[i - 7] + 7, 25)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else: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7)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else: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dp[i] = dp[i - 1]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dp[n]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626A70-F3BB-48D3-9F61-72E39D8ADCF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7197256" y="1669772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DE0E5DF-73D7-4749-8643-96DB9374380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954988" y="3534851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1037B8-2873-42F1-9462-D03E52DD1D7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763199" y="3429000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5C0C-AC7B-43DF-9628-85D5C108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036" y="1985273"/>
            <a:ext cx="3032760" cy="109188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95283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C982297A-7418-4994-AF05-790144F7F36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EAC6CBBE-765C-4E24-B0AC-018C3D585E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197256" y="4699303"/>
            <a:ext cx="4563309" cy="2661615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uiExpand="1" build="p"/>
      <p:bldP spid="4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371790" y="1122361"/>
            <a:ext cx="657765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256516-0279-494B-8120-2E1623E28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94" y="2193112"/>
            <a:ext cx="9144000" cy="4664888"/>
          </a:xfrm>
        </p:spPr>
        <p:txBody>
          <a:bodyPr/>
          <a:lstStyle/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Count = 0 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Element in Matrix: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stack = [vị trí element]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flag = True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while stack: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x, y = stack.pop()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for 4 around-element: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stack.append(vị trí around-element)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around-element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out of bound: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flag = False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flag: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Cound += 1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Count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ABCFE-EC34-4ADD-8B9F-04E489FB5CAD}"/>
              </a:ext>
            </a:extLst>
          </p:cNvPr>
          <p:cNvSpPr txBox="1"/>
          <p:nvPr/>
        </p:nvSpPr>
        <p:spPr>
          <a:xfrm>
            <a:off x="1270781" y="173144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DFS:</a:t>
            </a:r>
          </a:p>
        </p:txBody>
      </p:sp>
    </p:spTree>
    <p:extLst>
      <p:ext uri="{BB962C8B-B14F-4D97-AF65-F5344CB8AC3E}">
        <p14:creationId xmlns:p14="http://schemas.microsoft.com/office/powerpoint/2010/main" val="19534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cô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07E1-1BAD-4F5B-933C-895F010E1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783" y="1840224"/>
            <a:ext cx="7156173" cy="22204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Tìm tập hợp nào có tổng giá trị bằng nửa số tiền.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08384" y="1122361"/>
            <a:ext cx="5287616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gs Bunny Money GIF by Looney Tunes">
            <a:extLst>
              <a:ext uri="{FF2B5EF4-FFF2-40B4-BE49-F238E27FC236}">
                <a16:creationId xmlns:a16="http://schemas.microsoft.com/office/drawing/2014/main" id="{92F8C413-21B5-4CC9-AA0F-D090D72929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3" y="4113342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2155</TotalTime>
  <Words>2002</Words>
  <Application>Microsoft Office PowerPoint</Application>
  <PresentationFormat>Widescreen</PresentationFormat>
  <Paragraphs>302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Raleway Thin</vt:lpstr>
      <vt:lpstr>Raleway</vt:lpstr>
      <vt:lpstr>Oswald</vt:lpstr>
      <vt:lpstr>Consolas</vt:lpstr>
      <vt:lpstr>Calibri</vt:lpstr>
      <vt:lpstr>Sitka Text Semibold</vt:lpstr>
      <vt:lpstr>Arial</vt:lpstr>
      <vt:lpstr>Symbol</vt:lpstr>
      <vt:lpstr>Barlow Light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PowerPoint Presentation</vt:lpstr>
      <vt:lpstr>PowerPoint Presentation</vt:lpstr>
      <vt:lpstr>Bài 2:</vt:lpstr>
      <vt:lpstr>Bài 2: Decomposition</vt:lpstr>
      <vt:lpstr>Bài 2: Abstraction</vt:lpstr>
      <vt:lpstr>Bài 2: Abstraction</vt:lpstr>
      <vt:lpstr>Bài 2: Pattern recognition</vt:lpstr>
      <vt:lpstr>Bài 2: Pattern recognition</vt:lpstr>
      <vt:lpstr>PowerPoint Presentation</vt:lpstr>
      <vt:lpstr>Bài 3:</vt:lpstr>
      <vt:lpstr>PowerPoint Presentation</vt:lpstr>
      <vt:lpstr>PowerPoint Presentation</vt:lpstr>
      <vt:lpstr>PowerPoint Presentation</vt:lpstr>
      <vt:lpstr>PowerPoint Presentation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143</cp:revision>
  <dcterms:created xsi:type="dcterms:W3CDTF">2021-05-21T14:55:51Z</dcterms:created>
  <dcterms:modified xsi:type="dcterms:W3CDTF">2021-06-08T10:17:37Z</dcterms:modified>
</cp:coreProperties>
</file>